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5" autoAdjust="0"/>
    <p:restoredTop sz="94660"/>
  </p:normalViewPr>
  <p:slideViewPr>
    <p:cSldViewPr snapToGrid="0">
      <p:cViewPr varScale="1">
        <p:scale>
          <a:sx n="67" d="100"/>
          <a:sy n="67" d="100"/>
        </p:scale>
        <p:origin x="86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861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732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548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86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245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44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19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207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71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773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16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10/2/2022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6190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E135143-D316-3C9A-685F-5702A73FCE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4FBEBF3-C941-4CB0-8AC2-3B50E1371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52153" y="-1181847"/>
            <a:ext cx="6858000" cy="9221694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B68A4-84CF-4CEE-1E90-9DE221EE2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9718" y="565846"/>
            <a:ext cx="5770281" cy="3617644"/>
          </a:xfrm>
        </p:spPr>
        <p:txBody>
          <a:bodyPr anchor="b">
            <a:normAutofit/>
          </a:bodyPr>
          <a:lstStyle/>
          <a:p>
            <a:pPr algn="r"/>
            <a:r>
              <a:rPr lang="en-US" sz="6000" dirty="0">
                <a:solidFill>
                  <a:srgbClr val="FFFFFF"/>
                </a:solidFill>
              </a:rPr>
              <a:t>Women’s faces sorted by age from 18 to 70 years old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1D32A5-E62D-C618-DF74-FC370C560B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9718" y="4456144"/>
            <a:ext cx="5770281" cy="1327420"/>
          </a:xfrm>
        </p:spPr>
        <p:txBody>
          <a:bodyPr anchor="t">
            <a:normAutofit/>
          </a:bodyPr>
          <a:lstStyle/>
          <a:p>
            <a:pPr algn="r"/>
            <a:r>
              <a:rPr lang="en-US" sz="2200" dirty="0">
                <a:solidFill>
                  <a:srgbClr val="FFFFFF"/>
                </a:solidFill>
              </a:rPr>
              <a:t>GROUP 4 PRESENTATION</a:t>
            </a:r>
          </a:p>
        </p:txBody>
      </p:sp>
    </p:spTree>
    <p:extLst>
      <p:ext uri="{BB962C8B-B14F-4D97-AF65-F5344CB8AC3E}">
        <p14:creationId xmlns:p14="http://schemas.microsoft.com/office/powerpoint/2010/main" val="227771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61045-2C89-47D5-B605-397F76E39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379B8-3CE7-5741-D766-7C3749A16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ct val="250000"/>
              </a:lnSpc>
              <a:buAutoNum type="arabicPeriod"/>
            </a:pPr>
            <a:r>
              <a:rPr lang="en-US" sz="2500" dirty="0"/>
              <a:t>Source, format, &amp; shape</a:t>
            </a:r>
          </a:p>
          <a:p>
            <a:pPr marL="457200" indent="-457200">
              <a:lnSpc>
                <a:spcPct val="250000"/>
              </a:lnSpc>
              <a:buAutoNum type="arabicPeriod"/>
            </a:pPr>
            <a:r>
              <a:rPr lang="en-US" sz="2500" dirty="0"/>
              <a:t>Purpose of dataset</a:t>
            </a:r>
          </a:p>
          <a:p>
            <a:pPr marL="457200" indent="-457200">
              <a:lnSpc>
                <a:spcPct val="250000"/>
              </a:lnSpc>
              <a:buAutoNum type="arabicPeriod"/>
            </a:pPr>
            <a:r>
              <a:rPr lang="en-US" sz="2500" dirty="0"/>
              <a:t>Assumptions</a:t>
            </a:r>
          </a:p>
          <a:p>
            <a:pPr marL="457200" indent="-457200">
              <a:lnSpc>
                <a:spcPct val="250000"/>
              </a:lnSpc>
              <a:buAutoNum type="arabicPeriod"/>
            </a:pPr>
            <a:r>
              <a:rPr lang="en-US" sz="2500" dirty="0"/>
              <a:t>Concerns</a:t>
            </a:r>
          </a:p>
        </p:txBody>
      </p:sp>
    </p:spTree>
    <p:extLst>
      <p:ext uri="{BB962C8B-B14F-4D97-AF65-F5344CB8AC3E}">
        <p14:creationId xmlns:p14="http://schemas.microsoft.com/office/powerpoint/2010/main" val="1328040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61045-2C89-47D5-B605-397F76E39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Source, format, &amp; shape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379B8-3CE7-5741-D766-7C3749A16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Source: Russian dating site tabor.ru (about 35 million registered users)</a:t>
            </a:r>
          </a:p>
          <a:p>
            <a:pPr>
              <a:lnSpc>
                <a:spcPct val="200000"/>
              </a:lnSpc>
            </a:pPr>
            <a:r>
              <a:rPr lang="en-US" dirty="0"/>
              <a:t>Format: multiple sample images (JPG) for each age </a:t>
            </a:r>
          </a:p>
          <a:p>
            <a:pPr>
              <a:lnSpc>
                <a:spcPct val="200000"/>
              </a:lnSpc>
            </a:pPr>
            <a:r>
              <a:rPr lang="en-US" dirty="0"/>
              <a:t>Shape: 56890 images </a:t>
            </a:r>
          </a:p>
        </p:txBody>
      </p:sp>
    </p:spTree>
    <p:extLst>
      <p:ext uri="{BB962C8B-B14F-4D97-AF65-F5344CB8AC3E}">
        <p14:creationId xmlns:p14="http://schemas.microsoft.com/office/powerpoint/2010/main" val="789953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61045-2C89-47D5-B605-397F76E39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Purpose of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379B8-3CE7-5741-D766-7C3749A16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a. Sort women’s faces by age (MIN age: 18, MAX age: 70)</a:t>
            </a:r>
          </a:p>
          <a:p>
            <a:pPr marL="0" indent="0">
              <a:buNone/>
            </a:pPr>
            <a:r>
              <a:rPr lang="en-US" dirty="0"/>
              <a:t>b. Record differences and make connections between facial features and age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Tools used: </a:t>
            </a:r>
            <a:r>
              <a:rPr lang="en-US" dirty="0" err="1"/>
              <a:t>pytorch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906078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61045-2C89-47D5-B605-397F76E39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379B8-3CE7-5741-D766-7C3749A16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37559"/>
      </p:ext>
    </p:extLst>
  </p:cSld>
  <p:clrMapOvr>
    <a:masterClrMapping/>
  </p:clrMapOvr>
</p:sld>
</file>

<file path=ppt/theme/theme1.xml><?xml version="1.0" encoding="utf-8"?>
<a:theme xmlns:a="http://schemas.openxmlformats.org/drawingml/2006/main" name="CelebrationVTI">
  <a:themeElements>
    <a:clrScheme name="AnalogousFromDarkSeedLeftStep">
      <a:dk1>
        <a:srgbClr val="000000"/>
      </a:dk1>
      <a:lt1>
        <a:srgbClr val="FFFFFF"/>
      </a:lt1>
      <a:dk2>
        <a:srgbClr val="1B2C2F"/>
      </a:dk2>
      <a:lt2>
        <a:srgbClr val="F0F3F2"/>
      </a:lt2>
      <a:accent1>
        <a:srgbClr val="C34D81"/>
      </a:accent1>
      <a:accent2>
        <a:srgbClr val="B13BA1"/>
      </a:accent2>
      <a:accent3>
        <a:srgbClr val="A34DC3"/>
      </a:accent3>
      <a:accent4>
        <a:srgbClr val="6541B4"/>
      </a:accent4>
      <a:accent5>
        <a:srgbClr val="4D59C3"/>
      </a:accent5>
      <a:accent6>
        <a:srgbClr val="3B79B1"/>
      </a:accent6>
      <a:hlink>
        <a:srgbClr val="473FBF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Microsoft Office PowerPoint</Application>
  <PresentationFormat>Widescreen</PresentationFormat>
  <Paragraphs>17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AvenirNext LT Pro Medium</vt:lpstr>
      <vt:lpstr>Calibri</vt:lpstr>
      <vt:lpstr>Gill Sans Nova</vt:lpstr>
      <vt:lpstr>CelebrationVTI</vt:lpstr>
      <vt:lpstr>Women’s faces sorted by age from 18 to 70 years old</vt:lpstr>
      <vt:lpstr>Summary of findings</vt:lpstr>
      <vt:lpstr>1. Source, format, &amp; shape</vt:lpstr>
      <vt:lpstr>2. Purpose of dataset</vt:lpstr>
      <vt:lpstr>3. Assumptions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Women’s faces sorted by age from 18 to 70 years old</dc:title>
  <dc:creator>Trâm Ngô</dc:creator>
  <cp:lastModifiedBy>Trâm Ngô</cp:lastModifiedBy>
  <cp:revision>1</cp:revision>
  <dcterms:created xsi:type="dcterms:W3CDTF">2022-10-02T20:59:00Z</dcterms:created>
  <dcterms:modified xsi:type="dcterms:W3CDTF">2022-10-02T21:38:53Z</dcterms:modified>
</cp:coreProperties>
</file>

<file path=docProps/thumbnail.jpeg>
</file>